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C12F6-92E5-450E-8659-E6EF2ACA9096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3ED8CEE-8B27-4019-91E9-0F12397345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ivilwar.org/education/assets/images/lesson-plan-images/slave-auction-larg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Uncle Tom’s Cabin		</a:t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3200" dirty="0" smtClean="0"/>
              <a:t>			By: Harriet Beecher Stowe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Uncle Tom's Cabin</a:t>
            </a:r>
            <a:r>
              <a:rPr lang="en-US" dirty="0"/>
              <a:t> was first published March 20, 1852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Harriet Beecher Stowe wrote the novel in response to the Fugitive Slave Act of 1850, which required the citizens in Northern states to return escaped slaves to </a:t>
            </a:r>
            <a:r>
              <a:rPr lang="en-US" dirty="0" smtClean="0"/>
              <a:t>the South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Uncle Tom’s Cabin		</a:t>
            </a:r>
            <a:br>
              <a:rPr lang="en-US" sz="2800" dirty="0" smtClean="0"/>
            </a:br>
            <a:r>
              <a:rPr lang="en-US" sz="2800" dirty="0" smtClean="0"/>
              <a:t>				By: Harriet Beecher Stowe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Uncle </a:t>
            </a:r>
            <a:r>
              <a:rPr lang="en-US" i="1" dirty="0" smtClean="0"/>
              <a:t>Tom's Cabin</a:t>
            </a:r>
            <a:r>
              <a:rPr lang="en-US" dirty="0" smtClean="0"/>
              <a:t> was not the first antislavery novel, but it was by far the most successful.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novel sold 10,000 copies in the first week and 300,000 by the end of the first year.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 smtClean="0"/>
              <a:t>two years it had sold 2,000,000 copies worldwide.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Uncle Tom’s Cabin		</a:t>
            </a:r>
            <a:br>
              <a:rPr lang="en-US" sz="2800" dirty="0" smtClean="0"/>
            </a:br>
            <a:r>
              <a:rPr lang="en-US" sz="2800" dirty="0" smtClean="0"/>
              <a:t>				By: Harriet Beecher Stowe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Stowe's main argument had little to do with racial equality.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 smtClean="0"/>
              <a:t>arguments centered on religion and the sanctity of motherhood and family.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</a:t>
            </a:r>
            <a:r>
              <a:rPr lang="en-US" dirty="0" smtClean="0"/>
              <a:t>, she felt, were the arguments most likely to affect public opinion in the North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ave Auction">
            <a:hlinkClick r:id="rId2" tooltip="&quot;Slave Auction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9530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laveAuc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3178016"/>
            <a:ext cx="4840641" cy="3464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</TotalTime>
  <Words>56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Uncle Tom’s Cabin       By: Harriet Beecher Stowe</vt:lpstr>
      <vt:lpstr>Uncle Tom’s Cabin       By: Harriet Beecher Stowe</vt:lpstr>
      <vt:lpstr>Uncle Tom’s Cabin       By: Harriet Beecher Stowe</vt:lpstr>
      <vt:lpstr>Slide 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Uncle Tom’s Cabin       By: Harriet Beecher Stowe</dc:title>
  <dc:creator>tleastman</dc:creator>
  <cp:lastModifiedBy>tleastman</cp:lastModifiedBy>
  <cp:revision>8</cp:revision>
  <dcterms:created xsi:type="dcterms:W3CDTF">2013-11-19T19:38:58Z</dcterms:created>
  <dcterms:modified xsi:type="dcterms:W3CDTF">2013-11-19T20:55:46Z</dcterms:modified>
</cp:coreProperties>
</file>