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ljCzkPasu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R-VTrPcMD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a-4X4qg5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Dred Scott, Lecompton Const., Lincoln Douglas Debates and Freeport Doctrine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AMH1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 for the Scotts?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69942"/>
            <a:ext cx="4573784" cy="39899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No! Slaves cannot be citizens of the US because they are property of a US Citizen.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201" y="2084832"/>
            <a:ext cx="3362142" cy="43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impact??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Sectional passions exploded immediately.</a:t>
            </a:r>
          </a:p>
          <a:p>
            <a:r>
              <a:rPr lang="en-US" sz="2800" dirty="0" smtClean="0"/>
              <a:t>The divide between the North and South widens and we are heading quickly toward war.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60" y="3868458"/>
            <a:ext cx="4925587" cy="24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Classifying Arguments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is a review of what we JUST covered.</a:t>
            </a:r>
          </a:p>
          <a:p>
            <a:endParaRPr lang="en-US" sz="2800" dirty="0"/>
          </a:p>
          <a:p>
            <a:r>
              <a:rPr lang="en-US" sz="2800" dirty="0" smtClean="0"/>
              <a:t>MARK OUT BOTTOM SECTION ON THAT PAGE. </a:t>
            </a:r>
            <a:endParaRPr lang="en-US" sz="2800" dirty="0"/>
          </a:p>
          <a:p>
            <a:pPr lvl="1"/>
            <a:r>
              <a:rPr lang="en-US" sz="2800" dirty="0" smtClean="0"/>
              <a:t>Sorry! It was a miscopy.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33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Lecompton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Fall of 1857, pro-slavery government in </a:t>
            </a:r>
            <a:r>
              <a:rPr lang="en-US" sz="2400" dirty="0" err="1" smtClean="0"/>
              <a:t>LeCompton</a:t>
            </a:r>
            <a:r>
              <a:rPr lang="en-US" sz="2400" dirty="0" smtClean="0"/>
              <a:t>, Kansas developed a constitution and applied for statehood. </a:t>
            </a:r>
          </a:p>
          <a:p>
            <a:r>
              <a:rPr lang="en-US" sz="2400" dirty="0" smtClean="0"/>
              <a:t>Due to the fact that anti-slavery Free </a:t>
            </a:r>
            <a:r>
              <a:rPr lang="en-US" sz="2400" dirty="0" err="1" smtClean="0"/>
              <a:t>Soilers</a:t>
            </a:r>
            <a:r>
              <a:rPr lang="en-US" sz="2400" dirty="0" smtClean="0"/>
              <a:t> outnumbered pro-slavery supporters in Kansas 10-1, the majority of Kansas settlers reject constitution.</a:t>
            </a:r>
          </a:p>
          <a:p>
            <a:r>
              <a:rPr lang="en-US" sz="2400" dirty="0" smtClean="0"/>
              <a:t>The Kansas legislature called for a vote (referendum) on the pro-slavery constitution.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91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Lecompton Constitution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011" y="2084832"/>
            <a:ext cx="10706955" cy="19291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President Buchanan then announces his support for the pro-slavery constitution. </a:t>
            </a:r>
          </a:p>
          <a:p>
            <a:r>
              <a:rPr lang="en-US" dirty="0" smtClean="0"/>
              <a:t>Stephen Douglas (popular sovereignty) is unhappy with Buchanan and wanted the people to decide. </a:t>
            </a:r>
          </a:p>
          <a:p>
            <a:r>
              <a:rPr lang="en-US" dirty="0" smtClean="0"/>
              <a:t>Douglas organized another vote on the proposed constitution.</a:t>
            </a:r>
          </a:p>
          <a:p>
            <a:r>
              <a:rPr lang="en-US" dirty="0" smtClean="0"/>
              <a:t>Voters in Kansas voted against the constitution again.</a:t>
            </a:r>
          </a:p>
          <a:p>
            <a:r>
              <a:rPr lang="en-US" dirty="0" smtClean="0"/>
              <a:t>The North loved Douglas and the South called him a traitor.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72" y="4215415"/>
            <a:ext cx="4427579" cy="21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- Douglas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debates? </a:t>
            </a:r>
            <a:r>
              <a:rPr lang="en-US" b="1" dirty="0" smtClean="0"/>
              <a:t>7</a:t>
            </a:r>
          </a:p>
          <a:p>
            <a:r>
              <a:rPr lang="en-US" dirty="0" smtClean="0"/>
              <a:t>What was the issue? </a:t>
            </a:r>
            <a:r>
              <a:rPr lang="en-US" b="1" dirty="0" smtClean="0"/>
              <a:t>Slavery</a:t>
            </a:r>
          </a:p>
          <a:p>
            <a:r>
              <a:rPr lang="en-US" dirty="0" smtClean="0"/>
              <a:t>When? 1858</a:t>
            </a:r>
          </a:p>
          <a:p>
            <a:r>
              <a:rPr lang="en-US" dirty="0" smtClean="0"/>
              <a:t>Who? </a:t>
            </a:r>
          </a:p>
          <a:p>
            <a:r>
              <a:rPr lang="en-US" b="1" dirty="0" smtClean="0"/>
              <a:t>Lincoln – No Name…Only known locally. </a:t>
            </a:r>
          </a:p>
          <a:p>
            <a:r>
              <a:rPr lang="en-US" b="1" dirty="0" smtClean="0"/>
              <a:t>Douglas—Two term Senator with successful career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>
                <a:hlinkClick r:id="rId2"/>
              </a:rPr>
              <a:t>Lincoln - Douglas Debates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65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- Douglas Debates :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was abnormally tall and lean</a:t>
            </a:r>
          </a:p>
          <a:p>
            <a:r>
              <a:rPr lang="en-US" dirty="0" smtClean="0"/>
              <a:t>Douglas was short and stout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337" y="2023110"/>
            <a:ext cx="325755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558" y="3643428"/>
            <a:ext cx="31813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– Douglas Debates : Speaking Styles / Position on Slavery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Douglas – People should have the right to decide for themselves through voting. </a:t>
            </a:r>
          </a:p>
          <a:p>
            <a:r>
              <a:rPr lang="en-US" sz="2800" dirty="0" smtClean="0"/>
              <a:t>Passionate, dramatic and confident speaking style. </a:t>
            </a:r>
          </a:p>
          <a:p>
            <a:endParaRPr lang="en-US" sz="2800" dirty="0"/>
          </a:p>
          <a:p>
            <a:r>
              <a:rPr lang="en-US" sz="2800" dirty="0" smtClean="0"/>
              <a:t>Lincoln – People should outlaw slavery immediately. It is immoral and wrong. </a:t>
            </a:r>
          </a:p>
          <a:p>
            <a:r>
              <a:rPr lang="en-US" sz="2800" dirty="0" smtClean="0"/>
              <a:t>Solemnly spoken</a:t>
            </a:r>
            <a:r>
              <a:rPr lang="en-US" sz="2800" smtClean="0"/>
              <a:t>, </a:t>
            </a:r>
            <a:r>
              <a:rPr lang="en-US" sz="2800" smtClean="0"/>
              <a:t>plain </a:t>
            </a:r>
            <a:r>
              <a:rPr lang="en-US" sz="2800" dirty="0" smtClean="0"/>
              <a:t>speech and direct.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96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Douglas – Won the Senate seat</a:t>
            </a:r>
          </a:p>
          <a:p>
            <a:r>
              <a:rPr lang="en-US" sz="2800" dirty="0" smtClean="0"/>
              <a:t>Lincoln – garnered national attention and would win the nomination for POTUS in 1860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60" y="3645170"/>
            <a:ext cx="4381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Freeport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Lincoln asked Douglas if the settlers of a territory could vote to exclude slavery before the territory became a state. </a:t>
            </a:r>
          </a:p>
          <a:p>
            <a:pPr lvl="1"/>
            <a:r>
              <a:rPr lang="en-US" sz="2400" dirty="0" smtClean="0"/>
              <a:t>Everyone knew that the Dred Scott decision said no—that territories could not exclude slavery.</a:t>
            </a:r>
          </a:p>
          <a:p>
            <a:r>
              <a:rPr lang="en-US" sz="2800" dirty="0" smtClean="0"/>
              <a:t>Douglas responded that people could get around the Dred Scott decision by electing officials who won’t enforce slave property laws.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527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 Scott v. Sanford (1856)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513" y="6144322"/>
            <a:ext cx="9720071" cy="402336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Dred Scott v. Sanford Video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89" y="2084832"/>
            <a:ext cx="6437274" cy="39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 and the Harper’s Ferry Raid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22" y="1934225"/>
            <a:ext cx="5734050" cy="452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3960" y="6355080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Harper's Ferry Raid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3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Purpose of the Raid?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capture the federal arsenal in Harper’s Ferry, VA</a:t>
            </a:r>
          </a:p>
          <a:p>
            <a:r>
              <a:rPr lang="en-US" dirty="0" smtClean="0"/>
              <a:t>Wants to arm southern slaves to lead a slave rebellion.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What is an arsenal??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965" y="3347633"/>
            <a:ext cx="3213499" cy="2239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300" y="2495227"/>
            <a:ext cx="3596859" cy="28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71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16, 1859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Brown led 21 men to Harper’s Ferry, VA (now West VA) </a:t>
            </a:r>
          </a:p>
          <a:p>
            <a:r>
              <a:rPr lang="en-US" dirty="0" smtClean="0"/>
              <a:t>He and his supporters held 60 of the town’s most prominent citizens hostage.</a:t>
            </a:r>
          </a:p>
          <a:p>
            <a:r>
              <a:rPr lang="en-US" dirty="0" smtClean="0"/>
              <a:t>Brown hoped that slaves would then join the insurrection. </a:t>
            </a:r>
          </a:p>
          <a:p>
            <a:r>
              <a:rPr lang="en-US" dirty="0" smtClean="0"/>
              <a:t>No slaves came forward, instead local troops killed 8 of Brown’s men.</a:t>
            </a:r>
          </a:p>
          <a:p>
            <a:r>
              <a:rPr lang="en-US" b="1" dirty="0" smtClean="0"/>
              <a:t>Finally, General Robert E. Lee and a small detachment of his men stormed the engine house where Brown and his men had barricaded themselves.</a:t>
            </a:r>
          </a:p>
          <a:p>
            <a:r>
              <a:rPr lang="en-US" dirty="0" smtClean="0"/>
              <a:t>Two more men died and the rest were taken and tried for treason. John Brown was hanged for his crimes. </a:t>
            </a:r>
          </a:p>
        </p:txBody>
      </p:sp>
    </p:spTree>
    <p:extLst>
      <p:ext uri="{BB962C8B-B14F-4D97-AF65-F5344CB8AC3E}">
        <p14:creationId xmlns:p14="http://schemas.microsoft.com/office/powerpoint/2010/main" val="378617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Northerners/ Southerners Reaction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North, while not agreeing with his tactics, hailed John Brown as a hero and martyr for the cause of abolition</a:t>
            </a:r>
          </a:p>
          <a:p>
            <a:endParaRPr lang="en-US" dirty="0"/>
          </a:p>
          <a:p>
            <a:r>
              <a:rPr lang="en-US" dirty="0" smtClean="0"/>
              <a:t>The South was outraged – mobs assaulted any whites who were suspected of holding antislavery views. </a:t>
            </a:r>
          </a:p>
          <a:p>
            <a:pPr lvl="1"/>
            <a:r>
              <a:rPr lang="en-US" dirty="0" smtClean="0"/>
              <a:t>Harper’s Ferry terrified slaveholders who were convinced that the North was plotting slave uprisings everywhere.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9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08" y="463553"/>
            <a:ext cx="9720072" cy="1499616"/>
          </a:xfrm>
        </p:spPr>
        <p:txBody>
          <a:bodyPr/>
          <a:lstStyle/>
          <a:p>
            <a:r>
              <a:rPr lang="en-US" dirty="0" smtClean="0"/>
              <a:t>Dred Scott v. Sanford (1856)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693" y="2084104"/>
            <a:ext cx="9720071" cy="4023360"/>
          </a:xfrm>
        </p:spPr>
        <p:txBody>
          <a:bodyPr/>
          <a:lstStyle/>
          <a:p>
            <a:r>
              <a:rPr lang="en-US" u="sng" dirty="0" smtClean="0"/>
              <a:t>Who was involved?</a:t>
            </a:r>
          </a:p>
          <a:p>
            <a:r>
              <a:rPr lang="en-US" dirty="0" smtClean="0"/>
              <a:t>Dred Scott – Slave</a:t>
            </a:r>
          </a:p>
          <a:p>
            <a:r>
              <a:rPr lang="en-US" dirty="0" smtClean="0"/>
              <a:t>John F. Sanford – Final Slave Owner</a:t>
            </a:r>
          </a:p>
          <a:p>
            <a:r>
              <a:rPr lang="en-US" dirty="0" smtClean="0"/>
              <a:t>Roger B. Taney – Chief Justice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501" y="585216"/>
            <a:ext cx="4542263" cy="56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Questions posed by </a:t>
            </a:r>
            <a:br>
              <a:rPr lang="en-US" dirty="0" smtClean="0"/>
            </a:br>
            <a:r>
              <a:rPr lang="en-US" dirty="0" smtClean="0"/>
              <a:t>Dred Scott v. Sanford (1856)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Could slaves be considered citizens?</a:t>
            </a:r>
          </a:p>
          <a:p>
            <a:r>
              <a:rPr lang="en-US" dirty="0" smtClean="0"/>
              <a:t>2. Did living in a free state make you free?</a:t>
            </a:r>
          </a:p>
          <a:p>
            <a:r>
              <a:rPr lang="en-US" dirty="0" smtClean="0"/>
              <a:t>3. Was the Missouri Compromise constitutional? Could certain states forbid slavery?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96" y="3910627"/>
            <a:ext cx="4626595" cy="25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No, slaves could not be citizens of the United States because they were property.</a:t>
            </a:r>
          </a:p>
          <a:p>
            <a:r>
              <a:rPr lang="en-US" sz="2800" dirty="0" smtClean="0"/>
              <a:t>2. Dred Scott was living in slave state at the time of the lawsuit—thus, he couldn’t make the claim that living in free state garnered him his freedom. </a:t>
            </a:r>
          </a:p>
          <a:p>
            <a:r>
              <a:rPr lang="en-US" sz="2800" dirty="0" smtClean="0"/>
              <a:t>3. Missouri Compromise was unconstitutional—the states cannot forbid slavery. Forbidding slavery would be a violation of the US Constitution because it would deprive slave owners of their right to property.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32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in the North /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North was stunned. </a:t>
            </a:r>
          </a:p>
          <a:p>
            <a:r>
              <a:rPr lang="en-US" dirty="0" smtClean="0"/>
              <a:t>There was widespread fear that slavery would extend throughout the US due to this controversial court decision. </a:t>
            </a:r>
          </a:p>
          <a:p>
            <a:endParaRPr lang="en-US" dirty="0"/>
          </a:p>
          <a:p>
            <a:r>
              <a:rPr lang="en-US" dirty="0" smtClean="0"/>
              <a:t>The South celebrated. </a:t>
            </a:r>
            <a:endParaRPr lang="en-US" dirty="0"/>
          </a:p>
          <a:p>
            <a:r>
              <a:rPr lang="en-US" dirty="0" smtClean="0"/>
              <a:t>Finally, the federal government protected their rights to property.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Slavery v. Minnesota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78838" cy="4023360"/>
          </a:xfrm>
        </p:spPr>
        <p:txBody>
          <a:bodyPr/>
          <a:lstStyle/>
          <a:p>
            <a:r>
              <a:rPr lang="en-US" dirty="0" smtClean="0"/>
              <a:t>In Virginia, slaves worked more on plantations and in agriculture. The work was hard and the days were long. </a:t>
            </a:r>
          </a:p>
          <a:p>
            <a:endParaRPr lang="en-US" dirty="0"/>
          </a:p>
          <a:p>
            <a:r>
              <a:rPr lang="en-US" dirty="0" smtClean="0"/>
              <a:t>In Minnesota, slaves were more like manservants—they did the chores that the officers were to good to do for themselves.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141" y="1903141"/>
            <a:ext cx="3781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 legal action for freedom been successful for others?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many of the 300 slaves who had sued for freedom in St. Louis courts had been successful and had gained their freedom.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39" y="3203494"/>
            <a:ext cx="4409379" cy="33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what did the Scott’s Base their case?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fact that they had spent multiple years in free territories/ states and felt that this should guarantee their freedom.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59" y="3238012"/>
            <a:ext cx="4729511" cy="32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232</TotalTime>
  <Words>942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Tw Cen MT</vt:lpstr>
      <vt:lpstr>Tw Cen MT Condensed</vt:lpstr>
      <vt:lpstr>Wingdings 3</vt:lpstr>
      <vt:lpstr>Integral</vt:lpstr>
      <vt:lpstr>Dred Scott, Lecompton Const., Lincoln Douglas Debates and Freeport Doctrine  </vt:lpstr>
      <vt:lpstr>Dred Scott v. Sanford (1856)</vt:lpstr>
      <vt:lpstr>Dred Scott v. Sanford (1856)</vt:lpstr>
      <vt:lpstr>Three Major Questions posed by  Dred Scott v. Sanford (1856)</vt:lpstr>
      <vt:lpstr>Answers:</vt:lpstr>
      <vt:lpstr>Impact in the North / South</vt:lpstr>
      <vt:lpstr>Virginia Slavery v. Minnesota Slavery</vt:lpstr>
      <vt:lpstr>Had legal action for freedom been successful for others?</vt:lpstr>
      <vt:lpstr>On what did the Scott’s Base their case?</vt:lpstr>
      <vt:lpstr>Citizenship for the Scotts?</vt:lpstr>
      <vt:lpstr>Decision impact??</vt:lpstr>
      <vt:lpstr>Complete Classifying Arguments Section </vt:lpstr>
      <vt:lpstr>Lecompton Constitution</vt:lpstr>
      <vt:lpstr>Lecompton Constitution (cont.)</vt:lpstr>
      <vt:lpstr>Lincoln - Douglas Debates</vt:lpstr>
      <vt:lpstr>Lincoln - Douglas Debates : Look</vt:lpstr>
      <vt:lpstr>Lincoln – Douglas Debates : Speaking Styles / Position on Slavery </vt:lpstr>
      <vt:lpstr>Winner?</vt:lpstr>
      <vt:lpstr>Freeport Doctrine</vt:lpstr>
      <vt:lpstr>John Brown and the Harper’s Ferry Raid</vt:lpstr>
      <vt:lpstr>What was the Purpose of the Raid?</vt:lpstr>
      <vt:lpstr>October 16, 1859</vt:lpstr>
      <vt:lpstr>Northerners/ Southerners Reaction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Dred Scott, Lecompton Const., Lincoln Douglas Debates and Freeport Doctrine  </dc:title>
  <dc:creator>Kalen Perry</dc:creator>
  <cp:lastModifiedBy>Kalen Perry</cp:lastModifiedBy>
  <cp:revision>19</cp:revision>
  <dcterms:created xsi:type="dcterms:W3CDTF">2018-04-27T13:27:45Z</dcterms:created>
  <dcterms:modified xsi:type="dcterms:W3CDTF">2018-04-30T12:40:59Z</dcterms:modified>
</cp:coreProperties>
</file>