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B6BF-25E9-42E6-A93B-23150505C316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EB14D0-A6F4-412D-A331-5D7C2CA8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B6BF-25E9-42E6-A93B-23150505C316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4D0-A6F4-412D-A331-5D7C2CA8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B6BF-25E9-42E6-A93B-23150505C316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4D0-A6F4-412D-A331-5D7C2CA8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B6BF-25E9-42E6-A93B-23150505C316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EB14D0-A6F4-412D-A331-5D7C2CA8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B6BF-25E9-42E6-A93B-23150505C316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4D0-A6F4-412D-A331-5D7C2CA83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B6BF-25E9-42E6-A93B-23150505C316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4D0-A6F4-412D-A331-5D7C2CA8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B6BF-25E9-42E6-A93B-23150505C316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EB14D0-A6F4-412D-A331-5D7C2CA83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B6BF-25E9-42E6-A93B-23150505C316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4D0-A6F4-412D-A331-5D7C2CA8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B6BF-25E9-42E6-A93B-23150505C316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4D0-A6F4-412D-A331-5D7C2CA8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B6BF-25E9-42E6-A93B-23150505C316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4D0-A6F4-412D-A331-5D7C2CA8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B6BF-25E9-42E6-A93B-23150505C316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4D0-A6F4-412D-A331-5D7C2CA83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F2B6BF-25E9-42E6-A93B-23150505C316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EB14D0-A6F4-412D-A331-5D7C2CA83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IorHCv5Q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6" name="Content Placeholder 5" descr="john brow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8524" y="1524000"/>
            <a:ext cx="781493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Brown’s Raid</a:t>
            </a:r>
          </a:p>
          <a:p>
            <a:endParaRPr lang="en-US" dirty="0"/>
          </a:p>
          <a:p>
            <a:r>
              <a:rPr lang="en-US" smtClean="0">
                <a:hlinkClick r:id="rId2"/>
              </a:rPr>
              <a:t>https://www.youtube.com/watch?v=FIorHCv5QDs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0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Election of 1860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Evaluate candidates and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248400" y="1981200"/>
            <a:ext cx="25908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40161" dir="4293903" algn="ctr" rotWithShape="0">
              <a:srgbClr val="000000">
                <a:alpha val="74998"/>
              </a:srgb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FFFFFF"/>
                </a:solidFill>
                <a:latin typeface="Wrangler" pitchFamily="2" charset="0"/>
                <a:ea typeface="+mn-ea"/>
              </a:rPr>
              <a:t>1860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FFFFFF"/>
                </a:solidFill>
                <a:latin typeface="Wrangler" pitchFamily="2" charset="0"/>
                <a:ea typeface="+mn-ea"/>
              </a:rPr>
              <a:t>Election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DDDDDD"/>
                </a:solidFill>
                <a:latin typeface="Wrangler" pitchFamily="2" charset="0"/>
                <a:ea typeface="+mn-ea"/>
              </a:rPr>
              <a:t>Results</a:t>
            </a:r>
          </a:p>
        </p:txBody>
      </p:sp>
      <p:pic>
        <p:nvPicPr>
          <p:cNvPr id="71683" name="Picture 4" descr="304690_m_14_04"/>
          <p:cNvPicPr preferRelativeResize="0">
            <a:picLocks noChangeAspect="1" noChangeArrowheads="1"/>
          </p:cNvPicPr>
          <p:nvPr/>
        </p:nvPicPr>
        <p:blipFill>
          <a:blip r:embed="rId2" cstate="print">
            <a:lum bright="-6000" contrast="12000"/>
          </a:blip>
          <a:srcRect/>
          <a:stretch>
            <a:fillRect/>
          </a:stretch>
        </p:blipFill>
        <p:spPr bwMode="auto">
          <a:xfrm>
            <a:off x="381000" y="228600"/>
            <a:ext cx="5654675" cy="6477000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499</TotalTime>
  <Words>16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Franklin Gothic Book</vt:lpstr>
      <vt:lpstr>Franklin Gothic Medium</vt:lpstr>
      <vt:lpstr>Wingdings 2</vt:lpstr>
      <vt:lpstr>Wrangler</vt:lpstr>
      <vt:lpstr>Trek</vt:lpstr>
      <vt:lpstr>PowerPoint Presentation</vt:lpstr>
      <vt:lpstr>PowerPoint Presentation</vt:lpstr>
      <vt:lpstr>Election of 1860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Brown’s Raid</dc:title>
  <dc:creator>tleastman</dc:creator>
  <cp:lastModifiedBy>Tonya Eastman</cp:lastModifiedBy>
  <cp:revision>30</cp:revision>
  <dcterms:created xsi:type="dcterms:W3CDTF">2014-11-12T15:36:57Z</dcterms:created>
  <dcterms:modified xsi:type="dcterms:W3CDTF">2017-04-23T20:44:54Z</dcterms:modified>
</cp:coreProperties>
</file>