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49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0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3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91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9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6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1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9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2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89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Great Plains Settlers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faced on the great 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1333948"/>
          </a:xfrm>
        </p:spPr>
        <p:txBody>
          <a:bodyPr/>
          <a:lstStyle/>
          <a:p>
            <a:r>
              <a:rPr lang="en-US" dirty="0" smtClean="0"/>
              <a:t>Conflicts with Railroad Companies</a:t>
            </a:r>
          </a:p>
          <a:p>
            <a:pPr lvl="1"/>
            <a:r>
              <a:rPr lang="en-US" dirty="0" smtClean="0"/>
              <a:t>Developed/ bought land, then sold land to settlers at higher prices</a:t>
            </a:r>
          </a:p>
          <a:p>
            <a:pPr lvl="1"/>
            <a:r>
              <a:rPr lang="en-US" dirty="0" smtClean="0"/>
              <a:t>Charged premium rate for shipping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02919" y="3162748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Corrupt Business of Railroads</a:t>
            </a:r>
          </a:p>
          <a:p>
            <a:pPr lvl="1"/>
            <a:r>
              <a:rPr lang="en-US" dirty="0" smtClean="0"/>
              <a:t>Lack of Competition – few lines went through the Great Plains</a:t>
            </a:r>
          </a:p>
          <a:p>
            <a:pPr lvl="2"/>
            <a:r>
              <a:rPr lang="en-US" dirty="0" smtClean="0"/>
              <a:t>Settlers faced high prices as a result</a:t>
            </a:r>
          </a:p>
          <a:p>
            <a:pPr lvl="1"/>
            <a:r>
              <a:rPr lang="en-US" dirty="0" smtClean="0"/>
              <a:t>High Freight Rates – amounts charged for shipping goods </a:t>
            </a:r>
          </a:p>
          <a:p>
            <a:pPr lvl="2"/>
            <a:r>
              <a:rPr lang="en-US" dirty="0" smtClean="0"/>
              <a:t>Charged more for short hauls – no competition </a:t>
            </a:r>
          </a:p>
          <a:p>
            <a:r>
              <a:rPr lang="en-US" dirty="0" smtClean="0"/>
              <a:t>Conflicts with Native Americans</a:t>
            </a:r>
          </a:p>
          <a:p>
            <a:pPr lvl="1"/>
            <a:r>
              <a:rPr lang="en-US" dirty="0" smtClean="0"/>
              <a:t>Indian Wars</a:t>
            </a:r>
          </a:p>
          <a:p>
            <a:pPr lvl="1"/>
            <a:r>
              <a:rPr lang="en-US" dirty="0" smtClean="0"/>
              <a:t>Competition for resources like land, water, and buffalo cause fights</a:t>
            </a:r>
          </a:p>
          <a:p>
            <a:pPr lvl="1"/>
            <a:r>
              <a:rPr lang="en-US" dirty="0" smtClean="0"/>
              <a:t>Last major battles between the Native Americans and American settlers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2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Cowboys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What do you know?</a:t>
            </a:r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#1 True or False?</a:t>
            </a:r>
          </a:p>
          <a:p>
            <a:r>
              <a:rPr lang="en-US" sz="4000" dirty="0"/>
              <a:t>The career of a cowboy lasted from about 25 years of age to about 40 years of age.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294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40 was old for a cowboy because of the large amount of riding and work required. </a:t>
            </a:r>
          </a:p>
          <a:p>
            <a:endParaRPr lang="en-US" sz="3200" dirty="0" smtClean="0"/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#2 True or False?</a:t>
            </a:r>
          </a:p>
          <a:p>
            <a:r>
              <a:rPr lang="en-US" sz="3200" dirty="0"/>
              <a:t>The most frequent cause of death for a cowboy  was from Native American’s or cattle rustlers.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388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Pneumonia or riding accidents caused most cowboy deaths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#3 True or False?</a:t>
            </a:r>
          </a:p>
          <a:p>
            <a:r>
              <a:rPr lang="en-US" sz="3600" dirty="0"/>
              <a:t>Cowboys had  to be expert marksmen to protect the herd from cattle rustlers and Native American raiders.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381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cowboy probably did not carry a pistol. If any gun was carried it would be a shotgun. Odds are very good most cowboys never shot anyone. 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Does this surprise you? It is probably due to old western movies like this one…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729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Occupations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1226372"/>
          </a:xfrm>
        </p:spPr>
        <p:txBody>
          <a:bodyPr/>
          <a:lstStyle/>
          <a:p>
            <a:r>
              <a:rPr lang="en-US" dirty="0" smtClean="0"/>
              <a:t>Miner: Search for precious metals and valuable minerals out west.</a:t>
            </a:r>
          </a:p>
          <a:p>
            <a:pPr lvl="1"/>
            <a:r>
              <a:rPr lang="en-US" dirty="0" smtClean="0"/>
              <a:t>Prospectors hope to get rich quick</a:t>
            </a:r>
          </a:p>
          <a:p>
            <a:pPr lvl="1"/>
            <a:r>
              <a:rPr lang="en-US" dirty="0" smtClean="0"/>
              <a:t>Odds of success are not good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853" y="3456796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Cowboy: Raised Longhorn Cattle </a:t>
            </a:r>
          </a:p>
          <a:p>
            <a:pPr lvl="1"/>
            <a:r>
              <a:rPr lang="en-US" dirty="0" smtClean="0"/>
              <a:t>Profit from a demand for beef in Northern cities</a:t>
            </a:r>
          </a:p>
          <a:p>
            <a:pPr lvl="1"/>
            <a:r>
              <a:rPr lang="en-US" dirty="0" smtClean="0"/>
              <a:t>Located in southern Great Plains (Texas)</a:t>
            </a:r>
          </a:p>
          <a:p>
            <a:pPr lvl="1"/>
            <a:r>
              <a:rPr lang="en-US" dirty="0" smtClean="0"/>
              <a:t>Cattle Drive – Annual Journey; carry cattle herds to railroad depot. </a:t>
            </a:r>
          </a:p>
          <a:p>
            <a:pPr lvl="1"/>
            <a:r>
              <a:rPr lang="en-US" dirty="0" smtClean="0"/>
              <a:t>Long, dangerous trip: heat, Native Americans, rivers, storms</a:t>
            </a:r>
          </a:p>
          <a:p>
            <a:pPr marL="228600" lvl="1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370" y="3832445"/>
            <a:ext cx="3212578" cy="21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3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84176"/>
            <a:ext cx="10255479" cy="1508760"/>
          </a:xfrm>
        </p:spPr>
        <p:txBody>
          <a:bodyPr/>
          <a:lstStyle/>
          <a:p>
            <a:r>
              <a:rPr lang="en-US" dirty="0" smtClean="0"/>
              <a:t>Key Trails – Help western towns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04" y="2230424"/>
            <a:ext cx="9784080" cy="4206240"/>
          </a:xfrm>
        </p:spPr>
        <p:txBody>
          <a:bodyPr/>
          <a:lstStyle/>
          <a:p>
            <a:r>
              <a:rPr lang="en-US" dirty="0" smtClean="0"/>
              <a:t>Chisolm Trail : Texas to Abilene, Kansas</a:t>
            </a:r>
          </a:p>
          <a:p>
            <a:r>
              <a:rPr lang="en-US" dirty="0" smtClean="0"/>
              <a:t>Baxter Trail : Texas to Kansas City, MO</a:t>
            </a:r>
          </a:p>
          <a:p>
            <a:r>
              <a:rPr lang="en-US" dirty="0" smtClean="0"/>
              <a:t>Goodnight – Loving Trail : Texas to Cheyenne, Wyoming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299" y="2258328"/>
            <a:ext cx="3880250" cy="41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2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Homestead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Farmers lived on plots of land called homesteads</a:t>
            </a:r>
          </a:p>
          <a:p>
            <a:r>
              <a:rPr lang="en-US" sz="2400" dirty="0" smtClean="0"/>
              <a:t>Homestead Act (1862) – Federal government plan to give 160 acres of free land to any settler who would move out west and improve the land for 5 years. </a:t>
            </a:r>
          </a:p>
          <a:p>
            <a:pPr lvl="1"/>
            <a:r>
              <a:rPr lang="en-US" sz="2400" dirty="0" smtClean="0"/>
              <a:t>Exodusters – nickname for African Americans who moved out west to escape problems of South and receive free land.</a:t>
            </a:r>
          </a:p>
          <a:p>
            <a:pPr lvl="1"/>
            <a:r>
              <a:rPr lang="en-US" sz="2400" dirty="0" smtClean="0"/>
              <a:t>Lived in Sod Homes; nicknamed a “soddy” </a:t>
            </a:r>
          </a:p>
          <a:p>
            <a:pPr lvl="1"/>
            <a:r>
              <a:rPr lang="en-US" sz="2400" dirty="0" smtClean="0"/>
              <a:t>Faced hardships: droughts, Native American attacks, loneliness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7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was needed to make farming more productive in the Plains states.</a:t>
            </a:r>
          </a:p>
          <a:p>
            <a:r>
              <a:rPr lang="en-US" dirty="0" smtClean="0"/>
              <a:t>Steel Plow – to break up the thick soil (sod)</a:t>
            </a:r>
          </a:p>
          <a:p>
            <a:r>
              <a:rPr lang="en-US" dirty="0" smtClean="0"/>
              <a:t>Steel Windmill – needed to pump underground water</a:t>
            </a:r>
          </a:p>
          <a:p>
            <a:r>
              <a:rPr lang="en-US" dirty="0" smtClean="0"/>
              <a:t>Mechanical Reaper – to harvest crops</a:t>
            </a:r>
          </a:p>
          <a:p>
            <a:r>
              <a:rPr lang="en-US" dirty="0" smtClean="0"/>
              <a:t>Barbed Wire – to prevent animals from destroying crops</a:t>
            </a:r>
          </a:p>
          <a:p>
            <a:r>
              <a:rPr lang="en-US" dirty="0" smtClean="0"/>
              <a:t>Transcontinental Railroad – to transport crops to market for selling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10" y="5230012"/>
            <a:ext cx="1941097" cy="1294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35" y="5271025"/>
            <a:ext cx="1883978" cy="120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959" y="4885777"/>
            <a:ext cx="2857500" cy="177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706" y="4887351"/>
            <a:ext cx="2936838" cy="1651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9227" y="5361543"/>
            <a:ext cx="1857348" cy="10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38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124</TotalTime>
  <Words>503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Banded</vt:lpstr>
      <vt:lpstr>Great Plains Settlers</vt:lpstr>
      <vt:lpstr>Cowboys</vt:lpstr>
      <vt:lpstr>True!</vt:lpstr>
      <vt:lpstr>False!</vt:lpstr>
      <vt:lpstr>False!!</vt:lpstr>
      <vt:lpstr>Key Occupations</vt:lpstr>
      <vt:lpstr>Key Trails – Help western towns grow</vt:lpstr>
      <vt:lpstr>Homestead Act</vt:lpstr>
      <vt:lpstr>Technology</vt:lpstr>
      <vt:lpstr>Problems faced on the great plains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Kalen Perry</dc:creator>
  <cp:lastModifiedBy>Kalen Perry</cp:lastModifiedBy>
  <cp:revision>10</cp:revision>
  <dcterms:created xsi:type="dcterms:W3CDTF">2018-05-21T16:38:42Z</dcterms:created>
  <dcterms:modified xsi:type="dcterms:W3CDTF">2018-05-21T18:42:50Z</dcterms:modified>
</cp:coreProperties>
</file>